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A3C2-A85E-4A2C-8113-DD81CD4A9F1D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F26E6-77B0-4B1E-A26B-FE8E9B3BC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7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59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10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25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0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366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14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75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27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06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45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05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44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F26E6-77B0-4B1E-A26B-FE8E9B3BCA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9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39B94-B662-4A7C-951B-AC25C7542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E03147-9403-41F4-B4DF-81C8B3C42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B912A-9058-496B-AF7F-20CFD41B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B405B-FA88-40AA-B62F-87296AC2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6A113-3E2E-4319-A058-2E1D8CBF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5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BA8E-60B8-4988-B759-D6874265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34C716-57EE-4639-AA81-40D728E88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584B1B-B8C5-404D-BD04-A5ED9ACE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0CBD9-99C9-444F-8A9C-6FEB3167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067E3-3C66-4FD5-BC3B-89FE2133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28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223348-FD3E-4993-BA3D-12BD17D81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0FE039-82F7-4663-83A1-8DF1AD61C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99CC51-F95E-415D-947A-4F6A249F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6843E-07AE-4340-9AEC-9E1F45BA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C95BB-A816-4946-91BB-A513C170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F5C56-D05D-48DF-8EE7-8766DDD4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9CDC2-6ABC-4F9A-B423-C466236A7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2C9A1-F217-4F97-B5E1-B7A5AC31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13616-1BE4-49AC-8649-58035D7FB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86985-C947-4F89-BB08-DE4D3715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4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A356A-16A0-49AC-8639-0A6B71594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D5873A-1028-4990-BD6A-A6C95F61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70C0E-1374-47DE-8865-E9FF3E1D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4391A-80D5-4045-B06A-D0BA85B1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14F16-604D-439E-9A29-E081B2BD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32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99A76-0DEE-4D3B-9737-D22EE7A9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4BBC7-1E0B-43C4-9550-CA4029481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2615D3-CDC0-4B42-9DE4-021C53AEA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D3349B-6488-4671-B0AC-4C7E390C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357002-E9FD-463D-87DD-1ADD8490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D6BEF-D85E-4EB7-A3F6-3A8F2395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67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4B546-245C-4125-9A2A-A2F26BDC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F7F81-DD19-445D-8B67-9DEEF5DCA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B79AB4-4D7A-4BFA-AAAA-1360E2887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16DA92-A8A5-4FBE-BBEC-CA5B69F3E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428F65-C684-44BC-8C3D-634781F24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A4ABDB-70B3-42DE-A6E7-B5FEEA1F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6AF164-0A11-4472-8EE0-2B028E40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2383BC-D45A-4674-9A70-DFF3BCE4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BE6A7-A985-451E-801A-FEC2D820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D8E722-6F48-45E6-A5EB-34586D67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AA2CB2-5B71-40E7-8CB2-F96B3BFE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78A05-8B88-4A72-BE11-6934CECA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95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83F472-62D9-4679-B9E0-8FB30DD1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7E5EE5-E2FD-4093-8076-9A40FA99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80C0AF-E3F8-4D36-B608-A07DFCD8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8C810-6886-44CE-8735-32468A54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529E8-B016-4B10-96DE-7AA617680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C413-F196-4641-B6D1-527223010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8D05D-01E7-4F16-93CC-4BD2140C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06A8F9-D04E-42C7-8E26-1B4E4E04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09205-69BE-4DCD-8716-6D039E27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2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B4193-8C80-4CDE-B24D-B61634DC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FF9A77-CFE1-41BC-80C9-ECA731F175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558738-43B0-40A3-94AA-521A7B10B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D431C-AD69-40EB-8E18-161597C73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83347C-CE54-4D31-B7C1-1121BE270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825F3D-4703-4F72-B529-8D3889DD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78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C454CA-FD50-4926-AC6C-E5A011BF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08B68F-B655-437C-8B66-4FCC0EF40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812C3-5CC3-4676-ADD2-54F4BF5D0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E2E2-83FE-4538-8ED0-F8EF922E651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0276E-149A-4572-8DB9-22409720E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B71BE-F724-4361-96BB-E1427B7E5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3C531-ED2F-4BCD-8521-4593D517E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1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F0FFF-C447-443C-B67D-8744BF315D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45BAF7-B3F5-43EB-B380-15463F53F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다채로운이(가) 표시된 사진&#10;&#10;자동 생성된 설명">
            <a:extLst>
              <a:ext uri="{FF2B5EF4-FFF2-40B4-BE49-F238E27FC236}">
                <a16:creationId xmlns:a16="http://schemas.microsoft.com/office/drawing/2014/main" id="{AEB17E60-5331-46F7-B6CF-DA065D046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A2B76-37EF-45B9-B8F0-6347829990A3}"/>
              </a:ext>
            </a:extLst>
          </p:cNvPr>
          <p:cNvSpPr txBox="1"/>
          <p:nvPr/>
        </p:nvSpPr>
        <p:spPr>
          <a:xfrm>
            <a:off x="344359" y="160974"/>
            <a:ext cx="71316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96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Maplestory</a:t>
            </a:r>
            <a:endParaRPr lang="en-US" altLang="ko-KR" sz="9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just"/>
            <a:r>
              <a:rPr lang="en-US" altLang="ko-KR" sz="9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Screenshot</a:t>
            </a:r>
          </a:p>
          <a:p>
            <a:pPr algn="just"/>
            <a:r>
              <a:rPr lang="en-US" altLang="ko-KR" sz="9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Cleaner</a:t>
            </a:r>
            <a:endParaRPr lang="ko-KR" altLang="en-US" sz="9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A651A-D164-4419-89EB-20636E6C10E6}"/>
              </a:ext>
            </a:extLst>
          </p:cNvPr>
          <p:cNvSpPr txBox="1"/>
          <p:nvPr/>
        </p:nvSpPr>
        <p:spPr>
          <a:xfrm>
            <a:off x="7256033" y="1478618"/>
            <a:ext cx="4935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게임공학과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2018182025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이승준</a:t>
            </a:r>
          </a:p>
        </p:txBody>
      </p:sp>
    </p:spTree>
    <p:extLst>
      <p:ext uri="{BB962C8B-B14F-4D97-AF65-F5344CB8AC3E}">
        <p14:creationId xmlns:p14="http://schemas.microsoft.com/office/powerpoint/2010/main" val="192593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84F025-0B8E-455B-9897-4321847EA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731744"/>
            <a:ext cx="5495925" cy="156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ADDC6-E397-4758-8D61-7F2F5C7E0C28}"/>
              </a:ext>
            </a:extLst>
          </p:cNvPr>
          <p:cNvSpPr txBox="1"/>
          <p:nvPr/>
        </p:nvSpPr>
        <p:spPr>
          <a:xfrm>
            <a:off x="6096000" y="1620370"/>
            <a:ext cx="5942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경로를 입력하고 </a:t>
            </a:r>
            <a:r>
              <a:rPr lang="en-US" altLang="ko-KR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Run Cleaner</a:t>
            </a:r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누르면 자동으로 폴더에 스크린샷을 정리한다</a:t>
            </a:r>
            <a:r>
              <a:rPr lang="en-US" altLang="ko-KR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8BD40F3-9E5A-4A60-9DCF-9DC4899D26C5}"/>
              </a:ext>
            </a:extLst>
          </p:cNvPr>
          <p:cNvSpPr/>
          <p:nvPr/>
        </p:nvSpPr>
        <p:spPr>
          <a:xfrm rot="11225881">
            <a:off x="2241069" y="1324534"/>
            <a:ext cx="5382067" cy="5916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06C37-A5EA-4264-A21A-185B9985E8C4}"/>
              </a:ext>
            </a:extLst>
          </p:cNvPr>
          <p:cNvSpPr txBox="1"/>
          <p:nvPr/>
        </p:nvSpPr>
        <p:spPr>
          <a:xfrm>
            <a:off x="640986" y="4679706"/>
            <a:ext cx="77675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Levelup</a:t>
            </a:r>
            <a:r>
              <a:rPr lang="en-US" altLang="ko-KR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Check</a:t>
            </a:r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통해 레벨 업 </a:t>
            </a:r>
            <a:r>
              <a:rPr lang="ko-KR" altLang="en-US" sz="4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스크린샷만을</a:t>
            </a:r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따로 분류할 수도 있다</a:t>
            </a:r>
            <a:r>
              <a:rPr lang="en-US" altLang="ko-KR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4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A761DB7-1DE2-47DC-A19D-B73AB0B702E9}"/>
              </a:ext>
            </a:extLst>
          </p:cNvPr>
          <p:cNvSpPr/>
          <p:nvPr/>
        </p:nvSpPr>
        <p:spPr>
          <a:xfrm rot="15900511">
            <a:off x="-418091" y="3092098"/>
            <a:ext cx="2541704" cy="5916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FD2FC1-2A8F-44C6-8656-264F44AFAD52}"/>
              </a:ext>
            </a:extLst>
          </p:cNvPr>
          <p:cNvSpPr txBox="1"/>
          <p:nvPr/>
        </p:nvSpPr>
        <p:spPr>
          <a:xfrm>
            <a:off x="159027" y="330102"/>
            <a:ext cx="11697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 파일을 픽셀단위로 분석할 수 있는 </a:t>
            </a:r>
            <a:r>
              <a:rPr lang="en-US" altLang="ko-KR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Python pillow </a:t>
            </a:r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모듈을 사용하여 레벨 업 스크린샷만의 특징을 분류하였다</a:t>
            </a:r>
            <a:r>
              <a:rPr lang="en-US" altLang="ko-KR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F3B047-BD71-4452-AA01-30423179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0" y="1950348"/>
            <a:ext cx="7334855" cy="43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41766C-FAB1-4869-99F3-A13A6FCF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1" y="292275"/>
            <a:ext cx="6950181" cy="3026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0BD26E-2236-4509-8DEF-4EE85310D2BF}"/>
              </a:ext>
            </a:extLst>
          </p:cNvPr>
          <p:cNvSpPr txBox="1"/>
          <p:nvPr/>
        </p:nvSpPr>
        <p:spPr>
          <a:xfrm>
            <a:off x="6771945" y="407796"/>
            <a:ext cx="5074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스크린샷들이 폴더 내에 깔끔하게 정리되었다</a:t>
            </a:r>
            <a:r>
              <a:rPr lang="en-US" altLang="ko-KR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1DD6A8-A09F-49CB-BDB9-2B85FD0BC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85" y="3776143"/>
            <a:ext cx="2743803" cy="25120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EFC2E7-9FBB-4650-B8C7-05A6F1259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651" y="3776143"/>
            <a:ext cx="2832337" cy="252453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480ABC5-743C-44D4-98E7-44A912888B74}"/>
              </a:ext>
            </a:extLst>
          </p:cNvPr>
          <p:cNvSpPr/>
          <p:nvPr/>
        </p:nvSpPr>
        <p:spPr>
          <a:xfrm rot="6905713">
            <a:off x="599817" y="2043848"/>
            <a:ext cx="3241180" cy="5916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A5CB6E7-C17F-4813-B9A4-9FEA439515DD}"/>
              </a:ext>
            </a:extLst>
          </p:cNvPr>
          <p:cNvSpPr/>
          <p:nvPr/>
        </p:nvSpPr>
        <p:spPr>
          <a:xfrm rot="3490442">
            <a:off x="2957268" y="1983709"/>
            <a:ext cx="3241180" cy="5916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2DF9BF-54FF-4105-BE2C-F0988034FCD2}"/>
              </a:ext>
            </a:extLst>
          </p:cNvPr>
          <p:cNvSpPr txBox="1"/>
          <p:nvPr/>
        </p:nvSpPr>
        <p:spPr>
          <a:xfrm>
            <a:off x="7388087" y="4062654"/>
            <a:ext cx="4458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레벨 업 스크린샷과 기타 스크린샷이 </a:t>
            </a:r>
            <a:endParaRPr lang="en-US" altLang="ko-KR" sz="4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나누어 정리된다</a:t>
            </a:r>
            <a:r>
              <a:rPr lang="en-US" altLang="ko-KR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69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FA29C-91FA-460B-ACCD-D466C8C55C48}"/>
              </a:ext>
            </a:extLst>
          </p:cNvPr>
          <p:cNvSpPr txBox="1"/>
          <p:nvPr/>
        </p:nvSpPr>
        <p:spPr>
          <a:xfrm>
            <a:off x="1739063" y="1177775"/>
            <a:ext cx="87138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You!!</a:t>
            </a:r>
            <a:endParaRPr lang="ko-KR" altLang="en-US" sz="115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12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밤하늘이(가) 표시된 사진&#10;&#10;자동 생성된 설명">
            <a:extLst>
              <a:ext uri="{FF2B5EF4-FFF2-40B4-BE49-F238E27FC236}">
                <a16:creationId xmlns:a16="http://schemas.microsoft.com/office/drawing/2014/main" id="{D414500C-5395-4148-8356-84C601E0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6FC768-BF30-49FA-877D-67DD9F571B1D}"/>
              </a:ext>
            </a:extLst>
          </p:cNvPr>
          <p:cNvSpPr txBox="1"/>
          <p:nvPr/>
        </p:nvSpPr>
        <p:spPr>
          <a:xfrm>
            <a:off x="504051" y="350607"/>
            <a:ext cx="33265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동기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1FB95-CDF5-420D-AEAB-E8391C77AF74}"/>
              </a:ext>
            </a:extLst>
          </p:cNvPr>
          <p:cNvSpPr txBox="1"/>
          <p:nvPr/>
        </p:nvSpPr>
        <p:spPr>
          <a:xfrm>
            <a:off x="272786" y="1639369"/>
            <a:ext cx="6101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온라인 게임 메이플스토리의 스크린샷 저장 시스템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D38D3D-222A-488D-8C07-0899A38EF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1" y="2281801"/>
            <a:ext cx="4833108" cy="2520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BEEA9-6858-40AD-B7C9-49AD625A76A4}"/>
              </a:ext>
            </a:extLst>
          </p:cNvPr>
          <p:cNvSpPr txBox="1"/>
          <p:nvPr/>
        </p:nvSpPr>
        <p:spPr>
          <a:xfrm>
            <a:off x="1412820" y="5030065"/>
            <a:ext cx="301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레벨 업 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BEA6DB-A975-49C3-BB1B-9F8B9CFA7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187" y="2901109"/>
            <a:ext cx="1571625" cy="1438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7418BD-8A68-41FB-9141-9DD1C879D23A}"/>
              </a:ext>
            </a:extLst>
          </p:cNvPr>
          <p:cNvSpPr txBox="1"/>
          <p:nvPr/>
        </p:nvSpPr>
        <p:spPr>
          <a:xfrm>
            <a:off x="5798523" y="5030065"/>
            <a:ext cx="5674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스크린샷을 저장한다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45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밤하늘이(가) 표시된 사진&#10;&#10;자동 생성된 설명">
            <a:extLst>
              <a:ext uri="{FF2B5EF4-FFF2-40B4-BE49-F238E27FC236}">
                <a16:creationId xmlns:a16="http://schemas.microsoft.com/office/drawing/2014/main" id="{D414500C-5395-4148-8356-84C601E0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BEEA9-6858-40AD-B7C9-49AD625A76A4}"/>
              </a:ext>
            </a:extLst>
          </p:cNvPr>
          <p:cNvSpPr txBox="1"/>
          <p:nvPr/>
        </p:nvSpPr>
        <p:spPr>
          <a:xfrm>
            <a:off x="828523" y="5030065"/>
            <a:ext cx="4184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192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찍어도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..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418BD-8A68-41FB-9141-9DD1C879D23A}"/>
              </a:ext>
            </a:extLst>
          </p:cNvPr>
          <p:cNvSpPr txBox="1"/>
          <p:nvPr/>
        </p:nvSpPr>
        <p:spPr>
          <a:xfrm>
            <a:off x="5798523" y="5030065"/>
            <a:ext cx="5674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스크린샷을 저장한다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1A7DB5-DAC1-4E02-A80A-6B833EAF3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99" y="2198221"/>
            <a:ext cx="3749209" cy="2743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46EBE0-7051-441D-B650-8B161AD54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631" y="2104012"/>
            <a:ext cx="3226734" cy="26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5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밤하늘이(가) 표시된 사진&#10;&#10;자동 생성된 설명">
            <a:extLst>
              <a:ext uri="{FF2B5EF4-FFF2-40B4-BE49-F238E27FC236}">
                <a16:creationId xmlns:a16="http://schemas.microsoft.com/office/drawing/2014/main" id="{D414500C-5395-4148-8356-84C601E0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BEEA9-6858-40AD-B7C9-49AD625A76A4}"/>
              </a:ext>
            </a:extLst>
          </p:cNvPr>
          <p:cNvSpPr txBox="1"/>
          <p:nvPr/>
        </p:nvSpPr>
        <p:spPr>
          <a:xfrm>
            <a:off x="828523" y="5030065"/>
            <a:ext cx="4022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80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찍어도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..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418BD-8A68-41FB-9141-9DD1C879D23A}"/>
              </a:ext>
            </a:extLst>
          </p:cNvPr>
          <p:cNvSpPr txBox="1"/>
          <p:nvPr/>
        </p:nvSpPr>
        <p:spPr>
          <a:xfrm>
            <a:off x="5798523" y="5030065"/>
            <a:ext cx="5674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스크린샷을 저장한다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9AD300-CBF9-4556-A860-378C52A70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235" y="2244445"/>
            <a:ext cx="3226734" cy="2600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4E9DD6-5B40-47CE-B1B2-0A93B111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835" y="1436127"/>
            <a:ext cx="4322943" cy="35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0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밤하늘이(가) 표시된 사진&#10;&#10;자동 생성된 설명">
            <a:extLst>
              <a:ext uri="{FF2B5EF4-FFF2-40B4-BE49-F238E27FC236}">
                <a16:creationId xmlns:a16="http://schemas.microsoft.com/office/drawing/2014/main" id="{D414500C-5395-4148-8356-84C601E0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BEEA9-6858-40AD-B7C9-49AD625A76A4}"/>
              </a:ext>
            </a:extLst>
          </p:cNvPr>
          <p:cNvSpPr txBox="1"/>
          <p:nvPr/>
        </p:nvSpPr>
        <p:spPr>
          <a:xfrm>
            <a:off x="828523" y="5030065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찍어도</a:t>
            </a:r>
            <a:r>
              <a:rPr lang="en-US" altLang="ko-KR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..</a:t>
            </a:r>
            <a:endParaRPr lang="ko-KR" altLang="en-US" sz="5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418BD-8A68-41FB-9141-9DD1C879D23A}"/>
              </a:ext>
            </a:extLst>
          </p:cNvPr>
          <p:cNvSpPr txBox="1"/>
          <p:nvPr/>
        </p:nvSpPr>
        <p:spPr>
          <a:xfrm>
            <a:off x="5798523" y="5030065"/>
            <a:ext cx="5674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스크린샷을 저장한다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B2772-A2E0-40A2-8283-77D8C1842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1" y="1855460"/>
            <a:ext cx="4213618" cy="31470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C91A20-722B-4D88-A339-39EC21E66B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6000"/>
          </a:blip>
          <a:stretch>
            <a:fillRect/>
          </a:stretch>
        </p:blipFill>
        <p:spPr>
          <a:xfrm>
            <a:off x="9509321" y="0"/>
            <a:ext cx="2682678" cy="26439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E9F6D9-4563-499B-A9A9-61E0ACF67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301" y="1796564"/>
            <a:ext cx="4920187" cy="32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1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33177E-6843-4ACC-857E-67879ED8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00EA96-981D-45EC-9698-FC04F5714A52}"/>
              </a:ext>
            </a:extLst>
          </p:cNvPr>
          <p:cNvSpPr txBox="1"/>
          <p:nvPr/>
        </p:nvSpPr>
        <p:spPr>
          <a:xfrm>
            <a:off x="33130" y="517699"/>
            <a:ext cx="1212573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스크린샷이 너무 많다</a:t>
            </a:r>
          </a:p>
        </p:txBody>
      </p:sp>
    </p:spTree>
    <p:extLst>
      <p:ext uri="{BB962C8B-B14F-4D97-AF65-F5344CB8AC3E}">
        <p14:creationId xmlns:p14="http://schemas.microsoft.com/office/powerpoint/2010/main" val="428137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AA5F12-FC1B-48B7-A239-F483BF4E9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16" y="674724"/>
            <a:ext cx="3819525" cy="131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91FA8-984E-4774-A9F9-2C13B4042FBD}"/>
              </a:ext>
            </a:extLst>
          </p:cNvPr>
          <p:cNvSpPr txBox="1"/>
          <p:nvPr/>
        </p:nvSpPr>
        <p:spPr>
          <a:xfrm>
            <a:off x="442499" y="2387462"/>
            <a:ext cx="98066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 가능한 저장 경로 또한 </a:t>
            </a:r>
            <a:endParaRPr lang="en-US" altLang="ko-KR" sz="6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파일이 많을 수밖에 없는 </a:t>
            </a:r>
            <a:endParaRPr lang="en-US" altLang="ko-KR" sz="6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위치들이라 매우 불편하다</a:t>
            </a:r>
            <a:r>
              <a:rPr lang="en-US" altLang="ko-KR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6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08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6B66B9-EADC-4AD1-B318-A33C487560C2}"/>
              </a:ext>
            </a:extLst>
          </p:cNvPr>
          <p:cNvSpPr txBox="1"/>
          <p:nvPr/>
        </p:nvSpPr>
        <p:spPr>
          <a:xfrm>
            <a:off x="223839" y="227358"/>
            <a:ext cx="7528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수천 장의 스크린샷들을 한번에 저장할 수 있다면</a:t>
            </a:r>
            <a:r>
              <a:rPr lang="en-US" altLang="ko-KR" sz="6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6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3FA89-180D-4160-9ED8-DE11B6F61DB4}"/>
              </a:ext>
            </a:extLst>
          </p:cNvPr>
          <p:cNvSpPr txBox="1"/>
          <p:nvPr/>
        </p:nvSpPr>
        <p:spPr>
          <a:xfrm>
            <a:off x="3491948" y="3687417"/>
            <a:ext cx="8301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덤으로 레벨 업 스크린샷과 다른 스크린샷을 분류해서 정리할 수 있다면</a:t>
            </a:r>
            <a:r>
              <a:rPr lang="en-US" altLang="ko-KR" sz="6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6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59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6B66B9-EADC-4AD1-B318-A33C487560C2}"/>
              </a:ext>
            </a:extLst>
          </p:cNvPr>
          <p:cNvSpPr txBox="1"/>
          <p:nvPr/>
        </p:nvSpPr>
        <p:spPr>
          <a:xfrm>
            <a:off x="223839" y="227358"/>
            <a:ext cx="7528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Life is too short</a:t>
            </a:r>
            <a:endParaRPr lang="ko-KR" altLang="en-US" sz="6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3FA89-180D-4160-9ED8-DE11B6F61DB4}"/>
              </a:ext>
            </a:extLst>
          </p:cNvPr>
          <p:cNvSpPr txBox="1"/>
          <p:nvPr/>
        </p:nvSpPr>
        <p:spPr>
          <a:xfrm>
            <a:off x="3160644" y="3429000"/>
            <a:ext cx="86720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You need</a:t>
            </a:r>
            <a:r>
              <a:rPr lang="ko-KR" altLang="en-US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6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Maplestory</a:t>
            </a:r>
            <a:r>
              <a:rPr lang="ko-KR" altLang="en-US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Screenshot</a:t>
            </a:r>
            <a:r>
              <a:rPr lang="ko-KR" altLang="en-US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6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Cleaner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BDE929-9BDB-4F49-B8A1-D5BB23A4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827" y="2316607"/>
            <a:ext cx="5383866" cy="15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03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151</Words>
  <Application>Microsoft Office PowerPoint</Application>
  <PresentationFormat>와이드스크린</PresentationFormat>
  <Paragraphs>42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Seungjun</dc:creator>
  <cp:lastModifiedBy>Lee Seungjun</cp:lastModifiedBy>
  <cp:revision>4</cp:revision>
  <dcterms:created xsi:type="dcterms:W3CDTF">2021-11-18T01:19:41Z</dcterms:created>
  <dcterms:modified xsi:type="dcterms:W3CDTF">2022-04-29T13:58:36Z</dcterms:modified>
</cp:coreProperties>
</file>